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5F1330-D682-1A91-6DBA-1585FD599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6E638B-2007-6734-16B9-745E27691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620C6A-710E-52C9-C659-1A6972480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C006A4-20AC-B2C9-5F10-622E18EAD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E483A-96BC-8C92-CEF5-F5B000867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94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A58A31-3BB0-8C21-C119-D5B36A493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E4DDF6-8A79-80A5-676F-F66A80BF4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16D5C-0CD7-FFBB-E05D-3658BB1E4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75CC96-628E-667C-6664-B7B4CC514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428FAE-B743-F8E9-6111-D8C40818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73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8F39CF-BF54-CC8E-648C-91FF312F6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C5EC27-54B3-978C-48B3-B6D23394F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BC3E34-60AF-7B02-2544-2DF4181A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DDD3FE-8B24-EB9E-49F4-B9DCCBFC9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9B06CE-492A-7D72-A8AF-7E49791A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64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3CD82-12BA-FA5F-BFDF-D56FA7F0F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D58A79-269F-AAF3-DE46-B4E33FF31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F5F4B1-476B-51F1-860B-432F74007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97DB1A-A839-8FE7-EE70-8CB2F3863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4BFCED-C790-B904-D5F0-547E8EC2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62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1C91E8-219B-6672-F2E3-9E2277606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8C85CD-CEC4-F0B7-6CCD-8C66C9FC3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D08098-84AA-C29A-C6E1-C2B012D9C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60E712-DC41-6384-B219-47A3D476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FF12C1-821C-50F8-8B09-CC3A1F838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8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0651EB-DD5A-159F-E99E-24E7EFF92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2D14E7-8EE6-ED9C-D1F4-80F0D9754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939777-2590-E3F0-CCF0-2DE37EA15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B7042E-4196-20B9-32A1-372469978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B19463-8088-B4F7-79BE-1739D41B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C8337D-F999-6DC1-57ED-5D5C195A7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84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E2245-B3FC-1396-F779-4DA4D868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BD2CA6-6711-8791-2324-2EAC9FC57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1B920F-78DF-5E9E-3D1C-D18F1894E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40685A4-6880-663F-3984-FAAB9227D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F0A033-B549-B53A-B09E-B0CCAB5F51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B72E7B-EE03-A172-4E1B-0FDAECED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22E5F50-55C5-1396-5F3E-3D73D33BB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8DE6A4-8C16-AA3E-504F-AB9DA380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98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FB50AF-5109-8D15-B1B1-603A2D07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A06473-7C32-30AB-31BC-E34631547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85BDF4-2269-B0B8-7A0C-D6BAA8349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3FC28E1-C6CD-ED20-B915-86AAC352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61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FE5B420-6B46-40F9-FDF4-EB6FA990B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BD9FE3-A410-120F-CC68-E33ED0E4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1DD414-D7BB-4F81-81F8-65C0B6660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24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1FE1EB-C000-04B2-7D99-37B10C6B6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3F6C83-057A-29D4-A20A-970EC1B68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57E987-3442-141E-3FF6-27130034D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23CF0B-7D91-A75C-8DF2-71730C7EB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4D2497-8AA1-2BDA-9991-EFADE47E7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B29D21-A351-8ADF-8176-91F856A1B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2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65ED81-010A-D703-09E4-E8716C061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3DF03D7-FFD3-3DF9-BF98-B656947B44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9B284C-AECF-7651-265B-F5BF0A881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8E01EE-2689-E800-4B3C-E8F2BA9D4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0273C5-138E-9F8C-60B7-5614AE79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A2B886-BA5F-37AD-5251-21A507838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95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B0B09C-0FDC-AFE4-0780-81A77463C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3B44FA-0D39-65D7-F33D-94C20551A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ADE415-ED9E-8419-3287-4AF5F7197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76C94-7C98-4A0B-AE53-AFBC28692B95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214A71-9CC1-880A-A976-45B721D29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B1BFAD-818C-4616-503E-09EC7800B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FE179-B8BF-4B7F-88BD-94849D06A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65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6D1A27-D16A-40C8-5013-9D67BBE372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32378D-C53B-14BD-BF52-230E59548A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9F95F40-5937-0C2B-FF8A-9FB6BD6AD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054" y="249956"/>
            <a:ext cx="9217891" cy="635808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AF045E4-A398-3BC3-CCAE-D1F83D306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084" y="987344"/>
            <a:ext cx="3673825" cy="2853888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4FF8B3B-18D3-C197-F02A-984B3056F7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998" r="97625">
                        <a14:foregroundMark x1="12779" y1="12787" x2="21663" y2="16066"/>
                        <a14:foregroundMark x1="21663" y1="16066" x2="14727" y2="36885"/>
                        <a14:foregroundMark x1="14727" y1="36885" x2="11924" y2="15738"/>
                        <a14:foregroundMark x1="2613" y1="36230" x2="9169" y2="57049"/>
                        <a14:foregroundMark x1="9169" y1="57049" x2="1045" y2="39836"/>
                        <a14:foregroundMark x1="1045" y1="39836" x2="3800" y2="37377"/>
                        <a14:foregroundMark x1="24323" y1="28689" x2="26271" y2="58197"/>
                        <a14:foregroundMark x1="26271" y1="58197" x2="25938" y2="23443"/>
                        <a14:foregroundMark x1="25938" y1="23443" x2="23800" y2="26230"/>
                        <a14:foregroundMark x1="14140" y1="82254" x2="14252" y2="83443"/>
                        <a14:foregroundMark x1="11069" y1="49672" x2="11472" y2="53949"/>
                        <a14:foregroundMark x1="14717" y1="81422" x2="19762" y2="59508"/>
                        <a14:foregroundMark x1="14252" y1="83443" x2="14670" y2="81627"/>
                        <a14:foregroundMark x1="12386" y1="47599" x2="11639" y2="46393"/>
                        <a14:foregroundMark x1="19762" y1="59508" x2="16947" y2="54963"/>
                        <a14:foregroundMark x1="11639" y1="46393" x2="11259" y2="49180"/>
                        <a14:foregroundMark x1="9406" y1="74262" x2="5463" y2="74262"/>
                        <a14:foregroundMark x1="21093" y1="61475" x2="21425" y2="61475"/>
                        <a14:foregroundMark x1="10404" y1="58525" x2="10594" y2="63770"/>
                        <a14:foregroundMark x1="10926" y1="63770" x2="11259" y2="62623"/>
                        <a14:foregroundMark x1="10736" y1="60820" x2="11401" y2="61967"/>
                        <a14:foregroundMark x1="19382" y1="64918" x2="19715" y2="63115"/>
                        <a14:foregroundMark x1="11069" y1="61475" x2="10594" y2="63115"/>
                        <a14:foregroundMark x1="11259" y1="60328" x2="10736" y2="63115"/>
                        <a14:foregroundMark x1="11781" y1="66066" x2="10926" y2="63770"/>
                        <a14:foregroundMark x1="11924" y1="61475" x2="11069" y2="63115"/>
                        <a14:foregroundMark x1="12257" y1="63770" x2="12257" y2="73115"/>
                        <a14:foregroundMark x1="38195" y1="31163" x2="39762" y2="33279"/>
                        <a14:foregroundMark x1="37387" y1="29836" x2="40052" y2="31406"/>
                        <a14:foregroundMark x1="40618" y1="57377" x2="38052" y2="60820"/>
                        <a14:foregroundMark x1="38385" y1="66721" x2="42803" y2="66721"/>
                        <a14:foregroundMark x1="45368" y1="31639" x2="51306" y2="29836"/>
                        <a14:foregroundMark x1="45701" y1="37377" x2="47886" y2="38033"/>
                        <a14:foregroundMark x1="45690" y1="65844" x2="45511" y2="67869"/>
                        <a14:foregroundMark x1="46698" y1="54426" x2="46203" y2="60029"/>
                        <a14:foregroundMark x1="48931" y1="61967" x2="52162" y2="62623"/>
                        <a14:foregroundMark x1="40428" y1="34426" x2="41948" y2="33934"/>
                        <a14:foregroundMark x1="72162" y1="29180" x2="81663" y2="30328"/>
                        <a14:foregroundMark x1="41615" y1="44426" x2="40285" y2="43934"/>
                        <a14:foregroundMark x1="41023" y1="70265" x2="40760" y2="70164"/>
                        <a14:foregroundMark x1="42470" y1="70820" x2="41880" y2="70594"/>
                        <a14:foregroundMark x1="50261" y1="73115" x2="47411" y2="72623"/>
                        <a14:foregroundMark x1="50641" y1="43279" x2="48076" y2="45082"/>
                        <a14:foregroundMark x1="43135" y1="44426" x2="41615" y2="45082"/>
                        <a14:foregroundMark x1="41283" y1="77869" x2="41140" y2="77869"/>
                        <a14:foregroundMark x1="50641" y1="42131" x2="51449" y2="44426"/>
                        <a14:foregroundMark x1="51306" y1="74918" x2="50261" y2="74918"/>
                        <a14:foregroundMark x1="87126" y1="30328" x2="92352" y2="56230"/>
                        <a14:foregroundMark x1="92352" y1="56230" x2="97625" y2="30328"/>
                        <a14:foregroundMark x1="97625" y1="30328" x2="97625" y2="30328"/>
                        <a14:foregroundMark x1="43990" y1="32787" x2="44513" y2="36885"/>
                        <a14:foregroundMark x1="40950" y1="25738" x2="40618" y2="30328"/>
                        <a14:foregroundMark x1="40950" y1="51475" x2="44703" y2="61475"/>
                        <a14:foregroundMark x1="40285" y1="66721" x2="42803" y2="73770"/>
                        <a14:foregroundMark x1="17197" y1="51475" x2="17007" y2="52131"/>
                        <a14:foregroundMark x1="17007" y1="50328" x2="17007" y2="49180"/>
                        <a14:foregroundMark x1="17530" y1="46721" x2="16865" y2="48033"/>
                        <a14:foregroundMark x1="17720" y1="48033" x2="17530" y2="50328"/>
                        <a14:foregroundMark x1="17720" y1="45082" x2="17862" y2="50820"/>
                        <a14:foregroundMark x1="18907" y1="46721" x2="18527" y2="54918"/>
                        <a14:foregroundMark x1="16010" y1="47377" x2="17340" y2="49672"/>
                        <a14:foregroundMark x1="16152" y1="49672" x2="16152" y2="49672"/>
                        <a14:foregroundMark x1="15677" y1="51475" x2="16532" y2="53770"/>
                        <a14:foregroundMark x1="17007" y1="48033" x2="14822" y2="47377"/>
                        <a14:foregroundMark x1="17007" y1="52459" x2="17007" y2="51311"/>
                        <a14:foregroundMark x1="14964" y1="51803" x2="17530" y2="50656"/>
                        <a14:backgroundMark x1="12085" y1="64258" x2="13967" y2="82459"/>
                        <a14:backgroundMark x1="11069" y1="54426" x2="11568" y2="59251"/>
                        <a14:backgroundMark x1="17272" y1="53199" x2="17690" y2="53691"/>
                        <a14:backgroundMark x1="13302" y1="48525" x2="15152" y2="50703"/>
                        <a14:backgroundMark x1="12447" y1="47377" x2="13634" y2="49672"/>
                        <a14:backgroundMark x1="19764" y1="62672" x2="21093" y2="57377"/>
                        <a14:backgroundMark x1="17720" y1="70820" x2="19530" y2="63605"/>
                        <a14:backgroundMark x1="17197" y1="71967" x2="18717" y2="64426"/>
                        <a14:backgroundMark x1="17340" y1="72623" x2="19715" y2="61475"/>
                        <a14:backgroundMark x1="40095" y1="33934" x2="40495" y2="34040"/>
                        <a14:backgroundMark x1="40913" y1="31639" x2="40095" y2="31639"/>
                        <a14:backgroundMark x1="41140" y1="57377" x2="41140" y2="57377"/>
                        <a14:backgroundMark x1="40760" y1="59016" x2="41805" y2="57869"/>
                        <a14:backgroundMark x1="46556" y1="60328" x2="46223" y2="64918"/>
                        <a14:backgroundMark x1="46223" y1="60328" x2="45511" y2="65574"/>
                        <a14:backgroundMark x1="37387" y1="30328" x2="37387" y2="32787"/>
                        <a14:backgroundMark x1="40618" y1="57377" x2="41531" y2="564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089" y="3680430"/>
            <a:ext cx="5443221" cy="157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520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ATY 株式会社</dc:creator>
  <cp:lastModifiedBy>ATY 株式会社</cp:lastModifiedBy>
  <cp:revision>1</cp:revision>
  <dcterms:created xsi:type="dcterms:W3CDTF">2024-05-11T03:30:55Z</dcterms:created>
  <dcterms:modified xsi:type="dcterms:W3CDTF">2024-05-11T03:31:44Z</dcterms:modified>
</cp:coreProperties>
</file>